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7560000" cx="10440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  <p:embeddedFont>
      <p:font typeface="Lexend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28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2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7" Type="http://schemas.openxmlformats.org/officeDocument/2006/relationships/font" Target="fonts/Lexend-regular.fntdata"/><Relationship Id="rId16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exen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de1a52890d_0_31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de1a52890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de1a52890d_0_66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de1a52890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de1a52890d_0_76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de1a52890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de1a52890d_0_140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de1a52890d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de1a52890d_0_96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de1a52890d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de1a52890d_0_2:notes"/>
          <p:cNvSpPr/>
          <p:nvPr>
            <p:ph idx="2" type="sldImg"/>
          </p:nvPr>
        </p:nvSpPr>
        <p:spPr>
          <a:xfrm>
            <a:off x="1061666" y="685800"/>
            <a:ext cx="4735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de1a52890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5887" y="1094388"/>
            <a:ext cx="9728100" cy="30168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5878" y="4165643"/>
            <a:ext cx="9728100" cy="11649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5878" y="1625801"/>
            <a:ext cx="9728100" cy="28860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5878" y="4633192"/>
            <a:ext cx="9728100" cy="19119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5878" y="3161354"/>
            <a:ext cx="9728100" cy="12372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5878" y="1693927"/>
            <a:ext cx="97281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5878" y="1693927"/>
            <a:ext cx="45669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517307" y="1693927"/>
            <a:ext cx="4566900" cy="50214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5878" y="816630"/>
            <a:ext cx="3206100" cy="11106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5878" y="2042457"/>
            <a:ext cx="3206100" cy="46731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9734" y="661638"/>
            <a:ext cx="7270200" cy="60126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220000" y="-184"/>
            <a:ext cx="5220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4375" lIns="114375" spcFirstLastPara="1" rIns="114375" wrap="square" tIns="114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03130" y="1812541"/>
            <a:ext cx="4618500" cy="2178600"/>
          </a:xfrm>
          <a:prstGeom prst="rect">
            <a:avLst/>
          </a:prstGeom>
        </p:spPr>
        <p:txBody>
          <a:bodyPr anchorCtr="0" anchor="b" bIns="114375" lIns="114375" spcFirstLastPara="1" rIns="114375" wrap="square" tIns="114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03130" y="4120005"/>
            <a:ext cx="4618500" cy="1815300"/>
          </a:xfrm>
          <a:prstGeom prst="rect">
            <a:avLst/>
          </a:prstGeom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639587" y="1064257"/>
            <a:ext cx="4380900" cy="54312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5878" y="6218168"/>
            <a:ext cx="6849000" cy="8895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5878" y="654105"/>
            <a:ext cx="9728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75" lIns="114375" spcFirstLastPara="1" rIns="114375" wrap="square" tIns="114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5878" y="1693927"/>
            <a:ext cx="97281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375" lIns="114375" spcFirstLastPara="1" rIns="114375" wrap="square" tIns="114375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4375" lIns="114375" spcFirstLastPara="1" rIns="114375" wrap="square" tIns="114375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503" y="-421451"/>
            <a:ext cx="10657358" cy="8080650"/>
            <a:chOff x="139503" y="-421451"/>
            <a:chExt cx="10657358" cy="80806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542000" y="1717343"/>
              <a:ext cx="7356000" cy="90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1500"/>
                </a:spcAft>
                <a:buNone/>
              </a:pPr>
              <a:r>
                <a:rPr b="1" lang="en-GB" sz="51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Acrostic Team Game</a:t>
              </a:r>
              <a:endParaRPr b="1" sz="51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688200" y="2813000"/>
              <a:ext cx="9063600" cy="348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2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To get started we’re going to look at the teams taking part and come up with new names, based on the letters in their acronyms. </a:t>
              </a:r>
              <a:endParaRPr b="1" sz="2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indent="0" lvl="0" marL="0" rtl="0" algn="ct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1" lang="en-GB" sz="2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We want to come up with interesting and creative names that also have a nuclear physics link to them. </a:t>
              </a:r>
              <a:endParaRPr b="1" sz="2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1200"/>
                </a:spcBef>
                <a:spcAft>
                  <a:spcPts val="1200"/>
                </a:spcAft>
                <a:buNone/>
              </a:pPr>
              <a:r>
                <a:rPr b="1" lang="en-GB" sz="2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The class with the best names will win a £50 WHSmith voucher for the class!</a:t>
              </a:r>
              <a:endParaRPr b="1" sz="2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 rot="2277308">
              <a:off x="2910590" y="279297"/>
              <a:ext cx="601908" cy="601908"/>
            </a:xfrm>
            <a:prstGeom prst="ellipse">
              <a:avLst/>
            </a:prstGeom>
            <a:noFill/>
            <a:ln cap="flat" cmpd="sng" w="9525">
              <a:solidFill>
                <a:srgbClr val="37394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 rot="2277688">
              <a:off x="8712048" y="6155246"/>
              <a:ext cx="1272411" cy="1244205"/>
            </a:xfrm>
            <a:prstGeom prst="ellipse">
              <a:avLst/>
            </a:prstGeom>
            <a:solidFill>
              <a:srgbClr val="FDF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 rot="2277061">
              <a:off x="411543" y="5890740"/>
              <a:ext cx="1348320" cy="1348320"/>
            </a:xfrm>
            <a:prstGeom prst="ellipse">
              <a:avLst/>
            </a:prstGeom>
            <a:noFill/>
            <a:ln cap="flat" cmpd="sng" w="9525">
              <a:solidFill>
                <a:srgbClr val="37394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 rot="2277306">
              <a:off x="8150813" y="22801"/>
              <a:ext cx="2201795" cy="2201795"/>
            </a:xfrm>
            <a:prstGeom prst="ellipse">
              <a:avLst/>
            </a:prstGeom>
            <a:noFill/>
            <a:ln cap="flat" cmpd="sng" w="9525">
              <a:solidFill>
                <a:srgbClr val="37394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 rot="2281080">
              <a:off x="9430110" y="1690486"/>
              <a:ext cx="263513" cy="263513"/>
            </a:xfrm>
            <a:prstGeom prst="ellipse">
              <a:avLst/>
            </a:prstGeom>
            <a:solidFill>
              <a:srgbClr val="2FAF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 rot="2281080">
              <a:off x="9016813" y="1480000"/>
              <a:ext cx="263513" cy="263513"/>
            </a:xfrm>
            <a:prstGeom prst="ellipse">
              <a:avLst/>
            </a:prstGeom>
            <a:solidFill>
              <a:srgbClr val="EB00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 rot="2281080">
              <a:off x="9705906" y="1924254"/>
              <a:ext cx="263513" cy="263513"/>
            </a:xfrm>
            <a:prstGeom prst="ellipse">
              <a:avLst/>
            </a:prstGeom>
            <a:solidFill>
              <a:srgbClr val="FDF4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 rot="2278656">
              <a:off x="353318" y="6275223"/>
              <a:ext cx="220361" cy="220361"/>
            </a:xfrm>
            <a:prstGeom prst="ellipse">
              <a:avLst/>
            </a:prstGeom>
            <a:solidFill>
              <a:srgbClr val="3739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 rot="2281457">
              <a:off x="832060" y="853792"/>
              <a:ext cx="1060235" cy="1060235"/>
            </a:xfrm>
            <a:prstGeom prst="ellipse">
              <a:avLst/>
            </a:prstGeom>
            <a:solidFill>
              <a:srgbClr val="EB008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4"/>
          <p:cNvGrpSpPr/>
          <p:nvPr/>
        </p:nvGrpSpPr>
        <p:grpSpPr>
          <a:xfrm>
            <a:off x="824995" y="292450"/>
            <a:ext cx="2484000" cy="5961275"/>
            <a:chOff x="824995" y="292450"/>
            <a:chExt cx="2484000" cy="5961275"/>
          </a:xfrm>
        </p:grpSpPr>
        <p:sp>
          <p:nvSpPr>
            <p:cNvPr id="71" name="Google Shape;71;p14"/>
            <p:cNvSpPr txBox="1"/>
            <p:nvPr/>
          </p:nvSpPr>
          <p:spPr>
            <a:xfrm>
              <a:off x="824995" y="292450"/>
              <a:ext cx="2484000" cy="145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6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LHCb</a:t>
              </a:r>
              <a:endParaRPr b="1" sz="6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2" name="Google Shape;72;p14"/>
            <p:cNvSpPr txBox="1"/>
            <p:nvPr/>
          </p:nvSpPr>
          <p:spPr>
            <a:xfrm>
              <a:off x="825000" y="2023775"/>
              <a:ext cx="6636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 </a:t>
              </a:r>
              <a:endParaRPr b="1"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3" name="Google Shape;73;p14"/>
            <p:cNvSpPr txBox="1"/>
            <p:nvPr/>
          </p:nvSpPr>
          <p:spPr>
            <a:xfrm>
              <a:off x="825000" y="4230150"/>
              <a:ext cx="7887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4" name="Google Shape;74;p14"/>
            <p:cNvSpPr txBox="1"/>
            <p:nvPr/>
          </p:nvSpPr>
          <p:spPr>
            <a:xfrm>
              <a:off x="825000" y="3126975"/>
              <a:ext cx="7887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H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5" name="Google Shape;75;p14"/>
            <p:cNvSpPr txBox="1"/>
            <p:nvPr/>
          </p:nvSpPr>
          <p:spPr>
            <a:xfrm>
              <a:off x="825000" y="5333325"/>
              <a:ext cx="7887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76" name="Google Shape;76;p14"/>
          <p:cNvGrpSpPr/>
          <p:nvPr/>
        </p:nvGrpSpPr>
        <p:grpSpPr>
          <a:xfrm>
            <a:off x="1561075" y="1967700"/>
            <a:ext cx="7918200" cy="4286025"/>
            <a:chOff x="1561075" y="1967700"/>
            <a:chExt cx="7918200" cy="4286025"/>
          </a:xfrm>
        </p:grpSpPr>
        <p:sp>
          <p:nvSpPr>
            <p:cNvPr id="77" name="Google Shape;77;p14"/>
            <p:cNvSpPr txBox="1"/>
            <p:nvPr/>
          </p:nvSpPr>
          <p:spPr>
            <a:xfrm>
              <a:off x="1561075" y="1967700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8" name="Google Shape;78;p14"/>
            <p:cNvSpPr txBox="1"/>
            <p:nvPr/>
          </p:nvSpPr>
          <p:spPr>
            <a:xfrm>
              <a:off x="1561075" y="3086175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9" name="Google Shape;79;p14"/>
            <p:cNvSpPr txBox="1"/>
            <p:nvPr/>
          </p:nvSpPr>
          <p:spPr>
            <a:xfrm>
              <a:off x="1561075" y="4214850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0" name="Google Shape;80;p14"/>
            <p:cNvSpPr txBox="1"/>
            <p:nvPr/>
          </p:nvSpPr>
          <p:spPr>
            <a:xfrm>
              <a:off x="1561075" y="5333325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5"/>
          <p:cNvGrpSpPr/>
          <p:nvPr/>
        </p:nvGrpSpPr>
        <p:grpSpPr>
          <a:xfrm>
            <a:off x="824994" y="799350"/>
            <a:ext cx="2178300" cy="5162925"/>
            <a:chOff x="824994" y="799350"/>
            <a:chExt cx="2178300" cy="5162925"/>
          </a:xfrm>
        </p:grpSpPr>
        <p:sp>
          <p:nvSpPr>
            <p:cNvPr id="86" name="Google Shape;86;p15"/>
            <p:cNvSpPr txBox="1"/>
            <p:nvPr/>
          </p:nvSpPr>
          <p:spPr>
            <a:xfrm>
              <a:off x="824994" y="799350"/>
              <a:ext cx="2178300" cy="145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6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CMS</a:t>
              </a:r>
              <a:endParaRPr b="1" sz="6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7" name="Google Shape;87;p15"/>
            <p:cNvSpPr txBox="1"/>
            <p:nvPr/>
          </p:nvSpPr>
          <p:spPr>
            <a:xfrm>
              <a:off x="825000" y="2530675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 </a:t>
              </a:r>
              <a:endParaRPr b="1"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8" name="Google Shape;88;p15"/>
            <p:cNvSpPr txBox="1"/>
            <p:nvPr/>
          </p:nvSpPr>
          <p:spPr>
            <a:xfrm>
              <a:off x="825000" y="5041875"/>
              <a:ext cx="858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S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89" name="Google Shape;89;p15"/>
            <p:cNvSpPr txBox="1"/>
            <p:nvPr/>
          </p:nvSpPr>
          <p:spPr>
            <a:xfrm>
              <a:off x="825000" y="3786275"/>
              <a:ext cx="858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M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90" name="Google Shape;90;p15"/>
          <p:cNvGrpSpPr/>
          <p:nvPr/>
        </p:nvGrpSpPr>
        <p:grpSpPr>
          <a:xfrm>
            <a:off x="1713925" y="2648675"/>
            <a:ext cx="7918200" cy="3167550"/>
            <a:chOff x="1561075" y="1967700"/>
            <a:chExt cx="7918200" cy="3167550"/>
          </a:xfrm>
        </p:grpSpPr>
        <p:sp>
          <p:nvSpPr>
            <p:cNvPr id="91" name="Google Shape;91;p15"/>
            <p:cNvSpPr txBox="1"/>
            <p:nvPr/>
          </p:nvSpPr>
          <p:spPr>
            <a:xfrm>
              <a:off x="1561075" y="1967700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2" name="Google Shape;92;p15"/>
            <p:cNvSpPr txBox="1"/>
            <p:nvPr/>
          </p:nvSpPr>
          <p:spPr>
            <a:xfrm>
              <a:off x="1561075" y="3086175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1561075" y="4214850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6"/>
          <p:cNvGrpSpPr/>
          <p:nvPr/>
        </p:nvGrpSpPr>
        <p:grpSpPr>
          <a:xfrm>
            <a:off x="825000" y="102375"/>
            <a:ext cx="3109500" cy="6701775"/>
            <a:chOff x="825000" y="102375"/>
            <a:chExt cx="3109500" cy="6701775"/>
          </a:xfrm>
        </p:grpSpPr>
        <p:sp>
          <p:nvSpPr>
            <p:cNvPr id="99" name="Google Shape;99;p16"/>
            <p:cNvSpPr txBox="1"/>
            <p:nvPr/>
          </p:nvSpPr>
          <p:spPr>
            <a:xfrm>
              <a:off x="825000" y="102375"/>
              <a:ext cx="3109500" cy="125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6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ALPHA</a:t>
              </a:r>
              <a:endParaRPr b="1" sz="6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0" name="Google Shape;100;p16"/>
            <p:cNvSpPr txBox="1"/>
            <p:nvPr/>
          </p:nvSpPr>
          <p:spPr>
            <a:xfrm>
              <a:off x="825000" y="1471075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 </a:t>
              </a:r>
              <a:endParaRPr b="1"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1" name="Google Shape;101;p16"/>
            <p:cNvSpPr txBox="1"/>
            <p:nvPr/>
          </p:nvSpPr>
          <p:spPr>
            <a:xfrm>
              <a:off x="825000" y="3677450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P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2" name="Google Shape;102;p16"/>
            <p:cNvSpPr txBox="1"/>
            <p:nvPr/>
          </p:nvSpPr>
          <p:spPr>
            <a:xfrm>
              <a:off x="825000" y="2574250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3" name="Google Shape;103;p16"/>
            <p:cNvSpPr txBox="1"/>
            <p:nvPr/>
          </p:nvSpPr>
          <p:spPr>
            <a:xfrm>
              <a:off x="825000" y="4780600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H </a:t>
              </a: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4" name="Google Shape;104;p16"/>
            <p:cNvSpPr txBox="1"/>
            <p:nvPr/>
          </p:nvSpPr>
          <p:spPr>
            <a:xfrm>
              <a:off x="825000" y="5883750"/>
              <a:ext cx="7329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105" name="Google Shape;105;p16"/>
          <p:cNvGrpSpPr/>
          <p:nvPr/>
        </p:nvGrpSpPr>
        <p:grpSpPr>
          <a:xfrm>
            <a:off x="1658350" y="1411821"/>
            <a:ext cx="7938834" cy="5406226"/>
            <a:chOff x="1658350" y="1411821"/>
            <a:chExt cx="7938834" cy="5406226"/>
          </a:xfrm>
        </p:grpSpPr>
        <p:sp>
          <p:nvSpPr>
            <p:cNvPr id="106" name="Google Shape;106;p16"/>
            <p:cNvSpPr txBox="1"/>
            <p:nvPr/>
          </p:nvSpPr>
          <p:spPr>
            <a:xfrm>
              <a:off x="1658350" y="1411821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7" name="Google Shape;107;p16"/>
            <p:cNvSpPr txBox="1"/>
            <p:nvPr/>
          </p:nvSpPr>
          <p:spPr>
            <a:xfrm>
              <a:off x="1658350" y="2530296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8" name="Google Shape;108;p16"/>
            <p:cNvSpPr txBox="1"/>
            <p:nvPr/>
          </p:nvSpPr>
          <p:spPr>
            <a:xfrm>
              <a:off x="1658350" y="3658971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9" name="Google Shape;109;p16"/>
            <p:cNvSpPr txBox="1"/>
            <p:nvPr/>
          </p:nvSpPr>
          <p:spPr>
            <a:xfrm>
              <a:off x="1658350" y="4777446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0" name="Google Shape;110;p16"/>
            <p:cNvSpPr txBox="1"/>
            <p:nvPr/>
          </p:nvSpPr>
          <p:spPr>
            <a:xfrm>
              <a:off x="1678984" y="5897647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17"/>
          <p:cNvGrpSpPr/>
          <p:nvPr/>
        </p:nvGrpSpPr>
        <p:grpSpPr>
          <a:xfrm>
            <a:off x="825000" y="102375"/>
            <a:ext cx="2859300" cy="6701776"/>
            <a:chOff x="825000" y="102375"/>
            <a:chExt cx="2859300" cy="6701776"/>
          </a:xfrm>
        </p:grpSpPr>
        <p:sp>
          <p:nvSpPr>
            <p:cNvPr id="116" name="Google Shape;116;p17"/>
            <p:cNvSpPr txBox="1"/>
            <p:nvPr/>
          </p:nvSpPr>
          <p:spPr>
            <a:xfrm>
              <a:off x="825000" y="102375"/>
              <a:ext cx="2859300" cy="125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67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AEGIS</a:t>
              </a:r>
              <a:endParaRPr b="1" sz="67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7" name="Google Shape;117;p17"/>
            <p:cNvSpPr txBox="1"/>
            <p:nvPr/>
          </p:nvSpPr>
          <p:spPr>
            <a:xfrm>
              <a:off x="825000" y="1471075"/>
              <a:ext cx="747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 </a:t>
              </a:r>
              <a:endParaRPr b="1"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8" name="Google Shape;118;p17"/>
            <p:cNvSpPr txBox="1"/>
            <p:nvPr/>
          </p:nvSpPr>
          <p:spPr>
            <a:xfrm>
              <a:off x="825000" y="3677439"/>
              <a:ext cx="8163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G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9" name="Google Shape;119;p17"/>
            <p:cNvSpPr txBox="1"/>
            <p:nvPr/>
          </p:nvSpPr>
          <p:spPr>
            <a:xfrm>
              <a:off x="825000" y="2574250"/>
              <a:ext cx="8163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0" name="Google Shape;120;p17"/>
            <p:cNvSpPr txBox="1"/>
            <p:nvPr/>
          </p:nvSpPr>
          <p:spPr>
            <a:xfrm>
              <a:off x="825000" y="4780603"/>
              <a:ext cx="8163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I 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1" name="Google Shape;121;p17"/>
            <p:cNvSpPr txBox="1"/>
            <p:nvPr/>
          </p:nvSpPr>
          <p:spPr>
            <a:xfrm>
              <a:off x="825000" y="5883751"/>
              <a:ext cx="8163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5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S </a:t>
              </a:r>
              <a:endParaRPr b="1" sz="30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122" name="Google Shape;122;p17"/>
          <p:cNvGrpSpPr/>
          <p:nvPr/>
        </p:nvGrpSpPr>
        <p:grpSpPr>
          <a:xfrm>
            <a:off x="1658350" y="1411821"/>
            <a:ext cx="7938834" cy="5406226"/>
            <a:chOff x="1658350" y="1411821"/>
            <a:chExt cx="7938834" cy="5406226"/>
          </a:xfrm>
        </p:grpSpPr>
        <p:sp>
          <p:nvSpPr>
            <p:cNvPr id="123" name="Google Shape;123;p17"/>
            <p:cNvSpPr txBox="1"/>
            <p:nvPr/>
          </p:nvSpPr>
          <p:spPr>
            <a:xfrm>
              <a:off x="1658350" y="1411821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4" name="Google Shape;124;p17"/>
            <p:cNvSpPr txBox="1"/>
            <p:nvPr/>
          </p:nvSpPr>
          <p:spPr>
            <a:xfrm>
              <a:off x="1658350" y="2530296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5" name="Google Shape;125;p17"/>
            <p:cNvSpPr txBox="1"/>
            <p:nvPr/>
          </p:nvSpPr>
          <p:spPr>
            <a:xfrm>
              <a:off x="1658350" y="3658971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6" name="Google Shape;126;p17"/>
            <p:cNvSpPr txBox="1"/>
            <p:nvPr/>
          </p:nvSpPr>
          <p:spPr>
            <a:xfrm>
              <a:off x="1658350" y="4777446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27" name="Google Shape;127;p17"/>
            <p:cNvSpPr txBox="1"/>
            <p:nvPr/>
          </p:nvSpPr>
          <p:spPr>
            <a:xfrm>
              <a:off x="1678984" y="5897647"/>
              <a:ext cx="79182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18"/>
          <p:cNvGrpSpPr/>
          <p:nvPr/>
        </p:nvGrpSpPr>
        <p:grpSpPr>
          <a:xfrm>
            <a:off x="825000" y="102375"/>
            <a:ext cx="3303900" cy="7007454"/>
            <a:chOff x="825000" y="102375"/>
            <a:chExt cx="3303900" cy="7007454"/>
          </a:xfrm>
        </p:grpSpPr>
        <p:sp>
          <p:nvSpPr>
            <p:cNvPr id="133" name="Google Shape;133;p18"/>
            <p:cNvSpPr txBox="1"/>
            <p:nvPr/>
          </p:nvSpPr>
          <p:spPr>
            <a:xfrm>
              <a:off x="825000" y="102375"/>
              <a:ext cx="3303900" cy="125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63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ISOLDE</a:t>
              </a:r>
              <a:endParaRPr b="1" sz="63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4" name="Google Shape;134;p18"/>
            <p:cNvSpPr txBox="1"/>
            <p:nvPr/>
          </p:nvSpPr>
          <p:spPr>
            <a:xfrm>
              <a:off x="863625" y="1435600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I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5" name="Google Shape;135;p18"/>
            <p:cNvSpPr txBox="1"/>
            <p:nvPr/>
          </p:nvSpPr>
          <p:spPr>
            <a:xfrm>
              <a:off x="863625" y="3337175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O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6" name="Google Shape;136;p18"/>
            <p:cNvSpPr txBox="1"/>
            <p:nvPr/>
          </p:nvSpPr>
          <p:spPr>
            <a:xfrm>
              <a:off x="863625" y="2386387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S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863625" y="4287936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L </a:t>
              </a: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8" name="Google Shape;138;p18"/>
            <p:cNvSpPr txBox="1"/>
            <p:nvPr/>
          </p:nvSpPr>
          <p:spPr>
            <a:xfrm>
              <a:off x="863625" y="5238682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9" name="Google Shape;139;p18"/>
            <p:cNvSpPr txBox="1"/>
            <p:nvPr/>
          </p:nvSpPr>
          <p:spPr>
            <a:xfrm>
              <a:off x="863625" y="6189429"/>
              <a:ext cx="750000" cy="920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b="1" lang="en-GB" sz="46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 </a:t>
              </a:r>
              <a:endParaRPr b="1" sz="4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140" name="Google Shape;140;p18"/>
          <p:cNvGrpSpPr/>
          <p:nvPr/>
        </p:nvGrpSpPr>
        <p:grpSpPr>
          <a:xfrm>
            <a:off x="1658352" y="1397922"/>
            <a:ext cx="7938834" cy="5711900"/>
            <a:chOff x="1658352" y="1397922"/>
            <a:chExt cx="7938834" cy="5711900"/>
          </a:xfrm>
        </p:grpSpPr>
        <p:sp>
          <p:nvSpPr>
            <p:cNvPr id="141" name="Google Shape;141;p18"/>
            <p:cNvSpPr txBox="1"/>
            <p:nvPr/>
          </p:nvSpPr>
          <p:spPr>
            <a:xfrm>
              <a:off x="1658352" y="1397922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2" name="Google Shape;142;p18"/>
            <p:cNvSpPr txBox="1"/>
            <p:nvPr/>
          </p:nvSpPr>
          <p:spPr>
            <a:xfrm>
              <a:off x="1658352" y="2380167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3" name="Google Shape;143;p18"/>
            <p:cNvSpPr txBox="1"/>
            <p:nvPr/>
          </p:nvSpPr>
          <p:spPr>
            <a:xfrm>
              <a:off x="1658352" y="3371369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4" name="Google Shape;144;p18"/>
            <p:cNvSpPr txBox="1"/>
            <p:nvPr/>
          </p:nvSpPr>
          <p:spPr>
            <a:xfrm>
              <a:off x="1658352" y="4353614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5" name="Google Shape;145;p18"/>
            <p:cNvSpPr txBox="1"/>
            <p:nvPr/>
          </p:nvSpPr>
          <p:spPr>
            <a:xfrm>
              <a:off x="1678986" y="5337375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1668673" y="6301622"/>
              <a:ext cx="7918200" cy="80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t/>
              </a:r>
              <a:endParaRPr sz="56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19"/>
          <p:cNvGrpSpPr/>
          <p:nvPr/>
        </p:nvGrpSpPr>
        <p:grpSpPr>
          <a:xfrm>
            <a:off x="367925" y="1536615"/>
            <a:ext cx="9704151" cy="3774989"/>
            <a:chOff x="367925" y="1936925"/>
            <a:chExt cx="9704151" cy="3774989"/>
          </a:xfrm>
        </p:grpSpPr>
        <p:grpSp>
          <p:nvGrpSpPr>
            <p:cNvPr id="152" name="Google Shape;152;p19"/>
            <p:cNvGrpSpPr/>
            <p:nvPr/>
          </p:nvGrpSpPr>
          <p:grpSpPr>
            <a:xfrm>
              <a:off x="4358275" y="2002025"/>
              <a:ext cx="5713801" cy="3442756"/>
              <a:chOff x="4358275" y="2002025"/>
              <a:chExt cx="5713801" cy="3442756"/>
            </a:xfrm>
          </p:grpSpPr>
          <p:sp>
            <p:nvSpPr>
              <p:cNvPr id="153" name="Google Shape;153;p19"/>
              <p:cNvSpPr txBox="1"/>
              <p:nvPr/>
            </p:nvSpPr>
            <p:spPr>
              <a:xfrm>
                <a:off x="4358275" y="2002025"/>
                <a:ext cx="5713800" cy="68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4000">
                    <a:solidFill>
                      <a:srgbClr val="400054"/>
                    </a:solidFill>
                    <a:latin typeface="Lexend"/>
                    <a:ea typeface="Lexend"/>
                    <a:cs typeface="Lexend"/>
                    <a:sym typeface="Lexend"/>
                  </a:rPr>
                  <a:t> </a:t>
                </a:r>
                <a:endParaRPr sz="4000">
                  <a:solidFill>
                    <a:srgbClr val="400054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154" name="Google Shape;154;p19"/>
              <p:cNvSpPr txBox="1"/>
              <p:nvPr/>
            </p:nvSpPr>
            <p:spPr>
              <a:xfrm>
                <a:off x="4358276" y="3865315"/>
                <a:ext cx="5713800" cy="6165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4000">
                    <a:solidFill>
                      <a:srgbClr val="400054"/>
                    </a:solidFill>
                    <a:latin typeface="Lexend"/>
                    <a:ea typeface="Lexend"/>
                    <a:cs typeface="Lexend"/>
                    <a:sym typeface="Lexend"/>
                  </a:rPr>
                  <a:t> </a:t>
                </a:r>
                <a:endParaRPr>
                  <a:solidFill>
                    <a:srgbClr val="400054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155" name="Google Shape;155;p19"/>
              <p:cNvSpPr txBox="1"/>
              <p:nvPr/>
            </p:nvSpPr>
            <p:spPr>
              <a:xfrm>
                <a:off x="4358276" y="2978544"/>
                <a:ext cx="5713800" cy="6165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4000">
                    <a:solidFill>
                      <a:srgbClr val="400054"/>
                    </a:solidFill>
                    <a:latin typeface="Lexend"/>
                    <a:ea typeface="Lexend"/>
                    <a:cs typeface="Lexend"/>
                    <a:sym typeface="Lexend"/>
                  </a:rPr>
                  <a:t> </a:t>
                </a:r>
                <a:endParaRPr>
                  <a:solidFill>
                    <a:srgbClr val="400054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  <p:sp>
            <p:nvSpPr>
              <p:cNvPr id="156" name="Google Shape;156;p19"/>
              <p:cNvSpPr txBox="1"/>
              <p:nvPr/>
            </p:nvSpPr>
            <p:spPr>
              <a:xfrm>
                <a:off x="4358276" y="4828281"/>
                <a:ext cx="5713800" cy="616500"/>
              </a:xfrm>
              <a:prstGeom prst="rect">
                <a:avLst/>
              </a:prstGeom>
              <a:solidFill>
                <a:srgbClr val="FFFFFF"/>
              </a:solidFill>
              <a:ln cap="flat" cmpd="sng" w="952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4000">
                    <a:solidFill>
                      <a:srgbClr val="400054"/>
                    </a:solidFill>
                    <a:latin typeface="Lexend"/>
                    <a:ea typeface="Lexend"/>
                    <a:cs typeface="Lexend"/>
                    <a:sym typeface="Lexend"/>
                  </a:rPr>
                  <a:t> </a:t>
                </a:r>
                <a:endParaRPr>
                  <a:solidFill>
                    <a:srgbClr val="400054"/>
                  </a:solidFill>
                  <a:latin typeface="Lexend"/>
                  <a:ea typeface="Lexend"/>
                  <a:cs typeface="Lexend"/>
                  <a:sym typeface="Lexend"/>
                </a:endParaRPr>
              </a:p>
            </p:txBody>
          </p:sp>
        </p:grpSp>
        <p:grpSp>
          <p:nvGrpSpPr>
            <p:cNvPr id="157" name="Google Shape;157;p19"/>
            <p:cNvGrpSpPr/>
            <p:nvPr/>
          </p:nvGrpSpPr>
          <p:grpSpPr>
            <a:xfrm>
              <a:off x="367925" y="1936925"/>
              <a:ext cx="3990606" cy="3774989"/>
              <a:chOff x="367925" y="1936925"/>
              <a:chExt cx="3990606" cy="3774989"/>
            </a:xfrm>
          </p:grpSpPr>
          <p:sp>
            <p:nvSpPr>
              <p:cNvPr id="158" name="Google Shape;158;p19"/>
              <p:cNvSpPr txBox="1"/>
              <p:nvPr/>
            </p:nvSpPr>
            <p:spPr>
              <a:xfrm>
                <a:off x="367925" y="1936925"/>
                <a:ext cx="3990300" cy="81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 sz="3200">
                    <a:solidFill>
                      <a:srgbClr val="400054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Teacher username:</a:t>
                </a:r>
                <a:endParaRPr b="1" sz="32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59" name="Google Shape;159;p19"/>
              <p:cNvSpPr txBox="1"/>
              <p:nvPr/>
            </p:nvSpPr>
            <p:spPr>
              <a:xfrm>
                <a:off x="813131" y="2948939"/>
                <a:ext cx="3545400" cy="81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 sz="3200">
                    <a:solidFill>
                      <a:srgbClr val="400054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Teacher email:</a:t>
                </a:r>
                <a:endParaRPr b="1" sz="32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60" name="Google Shape;160;p19"/>
              <p:cNvSpPr txBox="1"/>
              <p:nvPr/>
            </p:nvSpPr>
            <p:spPr>
              <a:xfrm>
                <a:off x="813131" y="3887500"/>
                <a:ext cx="3545400" cy="81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 sz="3200">
                    <a:solidFill>
                      <a:srgbClr val="400054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Class year:</a:t>
                </a:r>
                <a:endParaRPr b="1" sz="32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161" name="Google Shape;161;p19"/>
              <p:cNvSpPr txBox="1"/>
              <p:nvPr/>
            </p:nvSpPr>
            <p:spPr>
              <a:xfrm>
                <a:off x="813131" y="4899514"/>
                <a:ext cx="3545400" cy="81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GB" sz="3200">
                    <a:solidFill>
                      <a:srgbClr val="400054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School:</a:t>
                </a:r>
                <a:endParaRPr b="1" sz="3200">
                  <a:solidFill>
                    <a:srgbClr val="400054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  <p:sp>
        <p:nvSpPr>
          <p:cNvPr id="162" name="Google Shape;162;p19"/>
          <p:cNvSpPr txBox="1"/>
          <p:nvPr/>
        </p:nvSpPr>
        <p:spPr>
          <a:xfrm>
            <a:off x="579325" y="5982500"/>
            <a:ext cx="9132600" cy="10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500">
                <a:solidFill>
                  <a:srgbClr val="40005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Email your completed powerpoint back to us and we’ll let you know if you’ve won the £50 voucher </a:t>
            </a:r>
            <a:endParaRPr b="1" sz="2500">
              <a:solidFill>
                <a:srgbClr val="400054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3" name="Google Shape;163;p19"/>
          <p:cNvSpPr/>
          <p:nvPr/>
        </p:nvSpPr>
        <p:spPr>
          <a:xfrm rot="2277308">
            <a:off x="2910590" y="279297"/>
            <a:ext cx="601908" cy="601908"/>
          </a:xfrm>
          <a:prstGeom prst="ellipse">
            <a:avLst/>
          </a:prstGeom>
          <a:noFill/>
          <a:ln cap="flat" cmpd="sng" w="9525">
            <a:solidFill>
              <a:srgbClr val="3739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9"/>
          <p:cNvSpPr/>
          <p:nvPr/>
        </p:nvSpPr>
        <p:spPr>
          <a:xfrm rot="2278216">
            <a:off x="9025796" y="6780249"/>
            <a:ext cx="743597" cy="727152"/>
          </a:xfrm>
          <a:prstGeom prst="ellipse">
            <a:avLst/>
          </a:prstGeom>
          <a:solidFill>
            <a:srgbClr val="FDF4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9"/>
          <p:cNvSpPr/>
          <p:nvPr/>
        </p:nvSpPr>
        <p:spPr>
          <a:xfrm rot="2277263">
            <a:off x="459827" y="5191274"/>
            <a:ext cx="1841850" cy="1841850"/>
          </a:xfrm>
          <a:prstGeom prst="ellipse">
            <a:avLst/>
          </a:prstGeom>
          <a:noFill/>
          <a:ln cap="flat" cmpd="sng" w="9525">
            <a:solidFill>
              <a:srgbClr val="3739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9"/>
          <p:cNvSpPr/>
          <p:nvPr/>
        </p:nvSpPr>
        <p:spPr>
          <a:xfrm rot="2277481">
            <a:off x="8908057" y="157740"/>
            <a:ext cx="1216419" cy="1216419"/>
          </a:xfrm>
          <a:prstGeom prst="ellipse">
            <a:avLst/>
          </a:prstGeom>
          <a:noFill/>
          <a:ln cap="flat" cmpd="sng" w="9525">
            <a:solidFill>
              <a:srgbClr val="37394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9"/>
          <p:cNvSpPr/>
          <p:nvPr/>
        </p:nvSpPr>
        <p:spPr>
          <a:xfrm rot="2282497">
            <a:off x="9275927" y="407041"/>
            <a:ext cx="217125" cy="217125"/>
          </a:xfrm>
          <a:prstGeom prst="ellipse">
            <a:avLst/>
          </a:prstGeom>
          <a:solidFill>
            <a:srgbClr val="2FAF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9"/>
          <p:cNvSpPr/>
          <p:nvPr/>
        </p:nvSpPr>
        <p:spPr>
          <a:xfrm rot="2282497">
            <a:off x="8935521" y="233677"/>
            <a:ext cx="217125" cy="217125"/>
          </a:xfrm>
          <a:prstGeom prst="ellipse">
            <a:avLst/>
          </a:prstGeom>
          <a:solidFill>
            <a:srgbClr val="EB008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9"/>
          <p:cNvSpPr/>
          <p:nvPr/>
        </p:nvSpPr>
        <p:spPr>
          <a:xfrm rot="2282497">
            <a:off x="9526948" y="695000"/>
            <a:ext cx="217125" cy="217125"/>
          </a:xfrm>
          <a:prstGeom prst="ellipse">
            <a:avLst/>
          </a:prstGeom>
          <a:solidFill>
            <a:srgbClr val="FDF4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9"/>
          <p:cNvSpPr/>
          <p:nvPr/>
        </p:nvSpPr>
        <p:spPr>
          <a:xfrm rot="2278656">
            <a:off x="353318" y="6275223"/>
            <a:ext cx="220361" cy="220361"/>
          </a:xfrm>
          <a:prstGeom prst="ellipse">
            <a:avLst/>
          </a:prstGeom>
          <a:solidFill>
            <a:srgbClr val="3739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9"/>
          <p:cNvSpPr/>
          <p:nvPr/>
        </p:nvSpPr>
        <p:spPr>
          <a:xfrm rot="2281721">
            <a:off x="168315" y="163407"/>
            <a:ext cx="833691" cy="833691"/>
          </a:xfrm>
          <a:prstGeom prst="ellipse">
            <a:avLst/>
          </a:prstGeom>
          <a:solidFill>
            <a:srgbClr val="EB008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